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4"/>
    <a:srgbClr val="006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36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99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64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96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57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92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6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43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00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33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18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E24E-C215-4FFF-9BF5-281C4A774D4B}" type="datetimeFigureOut">
              <a:rPr lang="de-DE" smtClean="0"/>
              <a:t>12.04.2022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C7B3-70E0-4301-8C03-D6B6D2CA45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36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Trends und Möglichkeiten für unseren Verein</a:t>
            </a:r>
            <a:endParaRPr lang="de-DE" dirty="0">
              <a:latin typeface="+mn-lt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269430"/>
              </p:ext>
            </p:extLst>
          </p:nvPr>
        </p:nvGraphicFramePr>
        <p:xfrm>
          <a:off x="838200" y="1433740"/>
          <a:ext cx="10515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199414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82153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Trends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Möglichkeiten für unseren Verein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97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z.B. Digitale Trainingsgeräte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z.B. Digitales Büro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217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z.B. </a:t>
                      </a:r>
                      <a:r>
                        <a:rPr lang="de-DE" dirty="0" err="1" smtClean="0"/>
                        <a:t>Social</a:t>
                      </a:r>
                      <a:r>
                        <a:rPr lang="de-DE" dirty="0" smtClean="0"/>
                        <a:t> Media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3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usw.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274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509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6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82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6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Trends und Möglichkeiten für unseren Verein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und Möglichkeiten für unseren Verein</dc:title>
  <dc:creator>Nordmeyer Sönke</dc:creator>
  <cp:lastModifiedBy>Nordmeyer Sönke</cp:lastModifiedBy>
  <cp:revision>2</cp:revision>
  <dcterms:created xsi:type="dcterms:W3CDTF">2022-04-12T09:42:11Z</dcterms:created>
  <dcterms:modified xsi:type="dcterms:W3CDTF">2022-04-12T09:45:45Z</dcterms:modified>
</cp:coreProperties>
</file>